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4"/>
    <p:restoredTop sz="94667"/>
  </p:normalViewPr>
  <p:slideViewPr>
    <p:cSldViewPr snapToGrid="0" snapToObjects="1" showGuides="1">
      <p:cViewPr varScale="1">
        <p:scale>
          <a:sx n="140" d="100"/>
          <a:sy n="140" d="100"/>
        </p:scale>
        <p:origin x="69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3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50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69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1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1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3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19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3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5A90F-623A-F844-9A5A-25062E69C26E}" type="datetimeFigureOut">
              <a:rPr lang="en-US" smtClean="0"/>
              <a:t>11/3/19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DE1A6-133E-E540-94EE-E89A0689F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4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3330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Smith</dc:creator>
  <cp:lastModifiedBy>Kelly Smith</cp:lastModifiedBy>
  <cp:revision>1</cp:revision>
  <dcterms:created xsi:type="dcterms:W3CDTF">2019-11-03T21:38:32Z</dcterms:created>
  <dcterms:modified xsi:type="dcterms:W3CDTF">2019-11-03T21:40:29Z</dcterms:modified>
</cp:coreProperties>
</file>